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30BA0A-7F23-4125-8AE0-7BC330DFA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74FF0C-E1ED-4747-826D-E509F5931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3A6889-EED4-40AC-A62C-54F6DE09E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A0664-1A03-4094-B1AC-3DB2C4D240CF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96B9BC-47AF-4DBE-BEA5-0CFA4A9E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38D68-CB0F-4C7E-A372-7ACBDB08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D90D5-F373-47BE-AFCF-C7DDB17F4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589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86F1D-4304-4B4A-B801-EF5310FB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7BB0CCE-150C-4C18-A486-50B88B252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8266A-5648-43BD-B0DD-5C0F91393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A0664-1A03-4094-B1AC-3DB2C4D240CF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6898FC-46AB-4F7D-8978-FB6B4605B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DE9C68-043A-4A63-AC58-D8D4F314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D90D5-F373-47BE-AFCF-C7DDB17F4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450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E93A2C6-F2DC-4911-9937-C67502D182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8FA184-8DAA-4F55-BFDC-65BAD75EA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2FAF50-C17A-4C79-8156-C6BE17D4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A0664-1A03-4094-B1AC-3DB2C4D240CF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F0EEF7-5D18-440B-ADF4-A4F08BFF3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EEE812-1996-42A4-B156-19689B5F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D90D5-F373-47BE-AFCF-C7DDB17F4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584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643DA7-8135-4D51-95E9-33ACD382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37964A-F46F-4EA7-A52B-C23347CB6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8E6EC-56C7-4A1F-9BA4-A7B959860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A0664-1A03-4094-B1AC-3DB2C4D240CF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4CCB4C-7716-4A87-B69D-CC8B191A1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5C7854-203E-4D4E-B7AB-CC211C73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D90D5-F373-47BE-AFCF-C7DDB17F4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75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F9E2C-FD8F-474B-ACEC-57BBE4B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3C342A-1D16-406C-A8B1-249692E5D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BFA45E-A90D-455C-B333-2BE5FBA1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A0664-1A03-4094-B1AC-3DB2C4D240CF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E5FA1B-9A70-468D-99C9-BF575DBFC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BC702C-4B9F-42B8-A2D2-64DE938C4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D90D5-F373-47BE-AFCF-C7DDB17F4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2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B669F-0CFF-46A2-94C1-F8651095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8AAD84-B815-4C9E-AA6C-139922232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1997C2-A77E-4834-B16D-C4FC96ECC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6D3446-7082-456D-80FC-3C6EBF3C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A0664-1A03-4094-B1AC-3DB2C4D240CF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2C4F16-B5E2-433B-A033-9B659530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11D8F0-13E9-4327-A61D-BC74D267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D90D5-F373-47BE-AFCF-C7DDB17F4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404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66EB20-04E0-404F-A78B-96EF5E0DF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545457-077F-4876-AE42-5748CE3B6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529B70-E6F7-495F-8583-62C5DC14A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D44FD1D-8629-4347-9B31-730DB68E0C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9A3A5F-1E6F-4719-AEC6-1E27B8C29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D73822-8415-42C7-84D0-6FFB19E0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A0664-1A03-4094-B1AC-3DB2C4D240CF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EAF5300-39DA-44B7-AC56-E7F17872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5D43F8A-903F-4A30-B84F-526AF86E1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D90D5-F373-47BE-AFCF-C7DDB17F4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21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A03F4-1546-49AB-8949-757EAC208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3F1D10-C057-47D5-ACF2-6E665A14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A0664-1A03-4094-B1AC-3DB2C4D240CF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93B986-24C2-4E83-8D38-706CF19A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770D14-B8E5-490F-A628-4ECEE91E4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D90D5-F373-47BE-AFCF-C7DDB17F4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32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58C4D2-268C-41E6-BE8F-2ACA50E6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A0664-1A03-4094-B1AC-3DB2C4D240CF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CB013A-43EF-46A8-A18F-B0E571E96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414B9F-46D0-4325-A9FE-D1BD1906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D90D5-F373-47BE-AFCF-C7DDB17F4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5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651FB-4EDF-4F18-8285-D3A033458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8A6481-547B-4A8C-82B9-B231932B6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02A778-DE15-4AE0-B375-7B2511BBB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F8E6E2-E696-437A-9D3C-D933367C1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A0664-1A03-4094-B1AC-3DB2C4D240CF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298E2B-BAF5-4810-A977-1609AEB31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35A313-6168-427B-83E6-041A16A5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D90D5-F373-47BE-AFCF-C7DDB17F4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50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A9E0C-80EC-4024-9671-D384AC33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F0B54F-B0C8-49CB-83F8-EB3AE2A95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9DD833-81C7-4291-8A42-8F489CB8F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19D4D4-1073-4BEB-AC6E-A2129B07E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A0664-1A03-4094-B1AC-3DB2C4D240CF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4DEB94-D48F-4B26-9CDE-B54CF65EA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2B4407-E59A-4196-A3D7-90CBB6F0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D90D5-F373-47BE-AFCF-C7DDB17F4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2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0054BE3-59D2-4531-A1B5-1FACBBCF5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4231FC-2644-4FB6-AC83-685FEC4BD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068B3D-5E6A-401F-A536-4BC6B61778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A0664-1A03-4094-B1AC-3DB2C4D240CF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203A00-414B-4EF9-833F-74CC49CAE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25611F-C8B1-4A01-9449-B38769B73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D90D5-F373-47BE-AFCF-C7DDB17F4D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4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601F7E-A098-4687-AB13-34B2C4133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143" y="0"/>
            <a:ext cx="9052021" cy="676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79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A6B7C-333D-44FC-8389-D2A60B2B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619279-A2E8-4D86-9476-F2F73E07B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982C6D-DCB3-4E08-874F-D836E335D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544" y="0"/>
            <a:ext cx="9146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0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B5282-96E6-4E4A-BF2B-090CC7FF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F672BF-3DBA-4C3E-A288-C16DF2E8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747C38-6F86-43A4-A745-846155A04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31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A8ACE-54CE-4964-9091-A4E28678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25882-F902-4C35-9582-6304EE529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25575E-B022-4342-BDE2-BB0BED509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275" y="0"/>
            <a:ext cx="916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6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E87AF-95C2-40CE-80E4-35DB68DE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E74F30-406A-4FA2-B3C0-1C02A589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001FC0-4266-4755-BBE1-90A091CFF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415" y="0"/>
            <a:ext cx="9179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87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73436-84DD-40C8-B28E-D0A8C5EE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92602-E8FC-4F4C-BC31-E416EC80E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505DCA-0C6D-4897-983B-1F2BD4B9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862" y="0"/>
            <a:ext cx="9170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8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AC293-EB8B-4FED-89BC-BCE0E719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7451D7-0A14-47D6-B8DB-8DB06DF2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A65C8D-23F9-4393-BB92-29A7A8F0C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912" y="0"/>
            <a:ext cx="9170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65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1E981C-66FC-4E60-9F51-A19E8C788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B3DE4F-8BD6-4BC2-B400-8CFF14BFF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84FA7D-E766-474E-A371-39476C91C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07" y="0"/>
            <a:ext cx="9164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89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4F202-03F4-48BF-881B-1816E0C2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78ED4A-DA5B-44BC-8CF3-2A1EA68C0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8305FC-CF9B-4AD8-99AD-DAA7ABAB0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76" y="0"/>
            <a:ext cx="9155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93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B5D87-22E0-49FE-92B3-2C116F3E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1845B8-B6B8-47BE-A820-96109E72C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770E25-D22F-445E-828E-C1DF96594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544" y="0"/>
            <a:ext cx="9146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45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1BF8D-4066-4749-B7C4-045899D4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DE63DC-9B83-4352-A81F-FA030CD1E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4D1732-0BB9-41A0-AF5D-769D32F61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956" y="0"/>
            <a:ext cx="9193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83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EA02C-A7FF-4E2B-B1C7-618638149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E1908D-2D58-48FE-93C4-09C16D855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91B174-6636-4F39-BFB9-17FA1B356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452" y="0"/>
            <a:ext cx="9141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1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561F0-41D5-4A30-B978-3762547A8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9340AC-E99A-4E27-B6F0-0AEA97443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35A24A-3B0F-4FB6-B896-7F8E59CD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296" y="0"/>
            <a:ext cx="9067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26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AF8AE-6DE1-4660-9919-F081D0A0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9CF6C1-C271-48DD-8D77-F794C151D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029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7436A-709F-4D09-955F-7FB5DB65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4ABDE3-4879-4958-A34B-172FAFDFD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03B157-3233-4106-BADE-6C551B502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01" y="0"/>
            <a:ext cx="9074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20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B178C-55C4-4DAF-809E-AD9D0080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81447-C320-49C3-9E95-B96080489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F86BE8-B3C5-4ED6-9E51-27D345C8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54" y="0"/>
            <a:ext cx="9132292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5B02AD-3FE2-46EF-A0B1-3C79AD94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54" y="0"/>
            <a:ext cx="9132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3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2A20A-64F7-4BAB-8217-7E1AF013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C233E7-7005-4B21-A26C-A78DB93D5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BA65D5-9BCD-406A-96DA-D38830013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309" y="0"/>
            <a:ext cx="926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44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D222B-38C1-4783-AADE-F7E217BB7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A43C71-FC8A-4C26-A082-509872D9F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4F5E1D-D0C2-4CDB-8A9D-73C6B6C44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38" y="0"/>
            <a:ext cx="9158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85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0</Words>
  <Application>Microsoft Office PowerPoint</Application>
  <PresentationFormat>宽屏</PresentationFormat>
  <Paragraphs>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Yongjia Li</dc:creator>
  <cp:lastModifiedBy>Yongjia Li</cp:lastModifiedBy>
  <cp:revision>8</cp:revision>
  <dcterms:created xsi:type="dcterms:W3CDTF">2021-03-02T16:20:44Z</dcterms:created>
  <dcterms:modified xsi:type="dcterms:W3CDTF">2021-03-04T13:20:00Z</dcterms:modified>
</cp:coreProperties>
</file>